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C5B9-3092-498B-98AF-CA3E1834A801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E399-332E-438D-ACC0-A2EAE99E614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Ver a imagem de origem"/>
          <p:cNvPicPr/>
          <p:nvPr/>
        </p:nvPicPr>
        <p:blipFill>
          <a:blip r:embed="rId2"/>
          <a:srcRect t="3741" b="15586"/>
          <a:stretch>
            <a:fillRect/>
          </a:stretch>
        </p:blipFill>
        <p:spPr bwMode="auto">
          <a:xfrm>
            <a:off x="428596" y="857232"/>
            <a:ext cx="385765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572000" y="642918"/>
            <a:ext cx="43577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dirty="0"/>
              <a:t>Boa noite. A paz esteja com todos nós! </a:t>
            </a:r>
          </a:p>
          <a:p>
            <a:pPr algn="just" fontAlgn="base"/>
            <a:r>
              <a:rPr lang="pt-BR" dirty="0"/>
              <a:t>Cristo é a nossa paz: do que era dividido, fez uma unidade (</a:t>
            </a:r>
            <a:r>
              <a:rPr lang="pt-BR" dirty="0" err="1"/>
              <a:t>Ef</a:t>
            </a:r>
            <a:r>
              <a:rPr lang="pt-BR" dirty="0"/>
              <a:t> 2, 14) </a:t>
            </a:r>
          </a:p>
          <a:p>
            <a:pPr algn="just" fontAlgn="base"/>
            <a:endParaRPr lang="pt-BR" dirty="0"/>
          </a:p>
          <a:p>
            <a:pPr algn="just" fontAlgn="base"/>
            <a:r>
              <a:rPr lang="pt-BR" dirty="0"/>
              <a:t>Assim, a CFE 2021 nos propõe viver a Fraternidade e o diálogo como compromisso de amor.</a:t>
            </a:r>
          </a:p>
          <a:p>
            <a:pPr algn="just" fontAlgn="base"/>
            <a:endParaRPr lang="pt-BR" dirty="0"/>
          </a:p>
          <a:p>
            <a:pPr algn="just" fontAlgn="base"/>
            <a:r>
              <a:rPr lang="pt-BR" dirty="0"/>
              <a:t>No cartaz da Campanha da Fraternidade Ecumênica do próximo ano temos como destaque uma ciranda. Os artistas que produziram o cartaz nos dizem: “Escolhemos uma ciranda para ser a base do desenho, afinal em uma roda não tem primeiro, nem último, todos formam um e precisam trabalhar na mesma sintonia e ritmo para não perder o compasso.</a:t>
            </a:r>
          </a:p>
          <a:p>
            <a:pPr algn="just" fontAlgn="base"/>
            <a:endParaRPr lang="pt-BR" dirty="0"/>
          </a:p>
          <a:p>
            <a:pPr algn="just" fontAlgn="base"/>
            <a:r>
              <a:rPr lang="pt-BR" dirty="0"/>
              <a:t>Então convido você a  cantar comigo Momento Novo: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Ver a imagem de origem"/>
          <p:cNvPicPr/>
          <p:nvPr/>
        </p:nvPicPr>
        <p:blipFill>
          <a:blip r:embed="rId2"/>
          <a:srcRect t="3741" b="15586"/>
          <a:stretch>
            <a:fillRect/>
          </a:stretch>
        </p:blipFill>
        <p:spPr bwMode="auto">
          <a:xfrm>
            <a:off x="428596" y="857232"/>
            <a:ext cx="385765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572000" y="642918"/>
            <a:ext cx="4357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dirty="0"/>
              <a:t>Deus chama a gente </a:t>
            </a:r>
            <a:r>
              <a:rPr lang="pt-BR" dirty="0" err="1"/>
              <a:t>pr</a:t>
            </a:r>
            <a:r>
              <a:rPr lang="pt-BR" dirty="0"/>
              <a:t>’ um momento novo</a:t>
            </a:r>
          </a:p>
          <a:p>
            <a:pPr algn="just" fontAlgn="base"/>
            <a:r>
              <a:rPr lang="pt-BR" dirty="0"/>
              <a:t>De caminhar junto com o seu povo</a:t>
            </a:r>
          </a:p>
          <a:p>
            <a:pPr algn="just" fontAlgn="base"/>
            <a:r>
              <a:rPr lang="pt-BR" dirty="0"/>
              <a:t>É hora de transformar o que não dá mais</a:t>
            </a:r>
          </a:p>
          <a:p>
            <a:pPr algn="just" fontAlgn="base"/>
            <a:r>
              <a:rPr lang="pt-BR" dirty="0"/>
              <a:t>Sozinho, isolado, ninguém é capaz</a:t>
            </a:r>
          </a:p>
          <a:p>
            <a:pPr algn="just" fontAlgn="base"/>
            <a:endParaRPr lang="pt-BR" dirty="0"/>
          </a:p>
          <a:p>
            <a:pPr algn="just" fontAlgn="base"/>
            <a:r>
              <a:rPr lang="pt-BR" b="1" dirty="0"/>
              <a:t>Por isso vem!</a:t>
            </a:r>
          </a:p>
          <a:p>
            <a:pPr algn="just" fontAlgn="base"/>
            <a:r>
              <a:rPr lang="pt-BR" b="1" dirty="0"/>
              <a:t>Entra na roda com a gente também</a:t>
            </a:r>
          </a:p>
          <a:p>
            <a:pPr algn="just" fontAlgn="base"/>
            <a:r>
              <a:rPr lang="pt-BR" b="1" dirty="0"/>
              <a:t>Você é muito importante</a:t>
            </a:r>
          </a:p>
          <a:p>
            <a:pPr algn="just" fontAlgn="base"/>
            <a:r>
              <a:rPr lang="pt-BR" b="1" dirty="0"/>
              <a:t>Vem!</a:t>
            </a:r>
          </a:p>
          <a:p>
            <a:pPr algn="just" fontAlgn="base"/>
            <a:r>
              <a:rPr lang="pt-BR" dirty="0"/>
              <a:t> </a:t>
            </a:r>
          </a:p>
          <a:p>
            <a:pPr algn="just" fontAlgn="base"/>
            <a:r>
              <a:rPr lang="pt-BR" dirty="0"/>
              <a:t>Não é possível crer que tudo é fácil</a:t>
            </a:r>
          </a:p>
          <a:p>
            <a:pPr algn="just" fontAlgn="base"/>
            <a:r>
              <a:rPr lang="pt-BR" dirty="0"/>
              <a:t>Há muita força que produz a morte</a:t>
            </a:r>
          </a:p>
          <a:p>
            <a:pPr algn="just" fontAlgn="base"/>
            <a:r>
              <a:rPr lang="pt-BR" dirty="0"/>
              <a:t>Gerando dor, tristeza e desolação</a:t>
            </a:r>
          </a:p>
          <a:p>
            <a:pPr algn="just" fontAlgn="base"/>
            <a:r>
              <a:rPr lang="pt-BR" dirty="0"/>
              <a:t>É necessário unir o cordão.</a:t>
            </a:r>
          </a:p>
          <a:p>
            <a:pPr algn="just" fontAlgn="base"/>
            <a:r>
              <a:rPr lang="pt-BR" dirty="0"/>
              <a:t> </a:t>
            </a:r>
          </a:p>
          <a:p>
            <a:pPr algn="just" fontAlgn="base"/>
            <a:r>
              <a:rPr lang="pt-BR" dirty="0"/>
              <a:t>A força que hoje faz brotar a vida</a:t>
            </a:r>
          </a:p>
          <a:p>
            <a:pPr algn="just" fontAlgn="base"/>
            <a:r>
              <a:rPr lang="pt-BR" dirty="0"/>
              <a:t>Atua em nós pela sua graça</a:t>
            </a:r>
          </a:p>
          <a:p>
            <a:pPr algn="just" fontAlgn="base"/>
            <a:r>
              <a:rPr lang="pt-BR" dirty="0"/>
              <a:t>É Deus quem nos convida pra trabalhar</a:t>
            </a:r>
          </a:p>
          <a:p>
            <a:pPr algn="just" fontAlgn="base"/>
            <a:r>
              <a:rPr lang="pt-BR" dirty="0"/>
              <a:t>O amor repartir e as forças juntar.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Ver a imagem de origem"/>
          <p:cNvPicPr/>
          <p:nvPr/>
        </p:nvPicPr>
        <p:blipFill>
          <a:blip r:embed="rId2"/>
          <a:srcRect t="3741" b="15586"/>
          <a:stretch>
            <a:fillRect/>
          </a:stretch>
        </p:blipFill>
        <p:spPr bwMode="auto">
          <a:xfrm>
            <a:off x="428596" y="857232"/>
            <a:ext cx="321471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3929058" y="285729"/>
            <a:ext cx="50006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Nesse espírito de união e respeito, de coerência e paz rezemos juntos a Oração da CFE 2021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Deus da vida, da justiça e do amor, nós Te bendizemos pelo dom da fraternidade e por concederes a graça de vivermos a comunhão na diversidade.</a:t>
            </a:r>
          </a:p>
          <a:p>
            <a:pPr algn="just"/>
            <a:r>
              <a:rPr lang="pt-BR" dirty="0"/>
              <a:t>Através desta Campanha da Fraternidade Ecumênica, ajuda-nos a testemunhar a beleza do diálogo como compromisso de amor, criando pontes que unem em vez de muros que separam e geram indiferença e ódio.</a:t>
            </a:r>
          </a:p>
          <a:p>
            <a:pPr algn="just"/>
            <a:r>
              <a:rPr lang="pt-BR" dirty="0"/>
              <a:t>Torna-nos pessoas sensíveis e disponíveis para servir a toda a humanidade, em especial, aos mais pobres e fragilizados, a fim de que possamos testemunhar o Teu amor redentor e partilhar suas dores e angústias, suas alegrias e esperanças, caminhando pelas veredas da </a:t>
            </a:r>
            <a:r>
              <a:rPr lang="pt-BR" dirty="0" err="1"/>
              <a:t>amorosidade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Por Jesus Cristo, nossa paz, no Espírito Santo, sopro restaurador da vida.</a:t>
            </a:r>
          </a:p>
          <a:p>
            <a:pPr algn="just"/>
            <a:r>
              <a:rPr lang="pt-BR" dirty="0"/>
              <a:t>Amém.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Ver a imagem de origem"/>
          <p:cNvPicPr/>
          <p:nvPr/>
        </p:nvPicPr>
        <p:blipFill>
          <a:blip r:embed="rId2"/>
          <a:srcRect t="3741" b="15586"/>
          <a:stretch>
            <a:fillRect/>
          </a:stretch>
        </p:blipFill>
        <p:spPr bwMode="auto">
          <a:xfrm>
            <a:off x="5572132" y="857232"/>
            <a:ext cx="321471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28596" y="285729"/>
            <a:ext cx="500066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dirty="0"/>
              <a:t>Convido a todos e todas para continuando nesse sentimento de unidade na diversidade possamos fechar nossos olhos, colocar a mão no coração e dirigir um pensamento de amor  para toda a humanidade. Faça sua prece silenciosa para que possamos superar as polarizações e violências através do diálogo amoroso e participativo. ( Tempo para a prece individual)</a:t>
            </a:r>
          </a:p>
          <a:p>
            <a:pPr algn="just" fontAlgn="base"/>
            <a:r>
              <a:rPr lang="pt-BR" dirty="0"/>
              <a:t>E agora, vou colocar algumas proposições para que todos juntos possamos como os discípulos de </a:t>
            </a:r>
            <a:r>
              <a:rPr lang="pt-BR" dirty="0" err="1"/>
              <a:t>Emaús</a:t>
            </a:r>
            <a:r>
              <a:rPr lang="pt-BR" dirty="0"/>
              <a:t> dizer: </a:t>
            </a:r>
            <a:r>
              <a:rPr lang="pt-BR" b="1" dirty="0"/>
              <a:t>FICA CONOSCO SENHOR! </a:t>
            </a:r>
            <a:r>
              <a:rPr lang="pt-BR" dirty="0"/>
              <a:t>  </a:t>
            </a:r>
          </a:p>
          <a:p>
            <a:pPr algn="just" fontAlgn="base"/>
            <a:r>
              <a:rPr lang="pt-BR" dirty="0"/>
              <a:t>• Para que possamos redescobrir a força e a beleza do diálogo</a:t>
            </a:r>
          </a:p>
          <a:p>
            <a:pPr algn="just" fontAlgn="base"/>
            <a:r>
              <a:rPr lang="pt-BR" b="1" dirty="0"/>
              <a:t>Todos: FICA CONOSCO SENHOR!</a:t>
            </a:r>
          </a:p>
          <a:p>
            <a:pPr algn="just" fontAlgn="base"/>
            <a:r>
              <a:rPr lang="pt-BR" dirty="0"/>
              <a:t>• Para que estejamos comprometidos com as causas que defendem a Casa Comum</a:t>
            </a:r>
          </a:p>
          <a:p>
            <a:pPr algn="just" fontAlgn="base"/>
            <a:r>
              <a:rPr lang="pt-BR" b="1" dirty="0"/>
              <a:t>Todos: FICA CONOSCO SENHOR!</a:t>
            </a:r>
          </a:p>
          <a:p>
            <a:pPr algn="just" fontAlgn="base"/>
            <a:r>
              <a:rPr lang="pt-BR" dirty="0"/>
              <a:t>• Para promovermos a cultura do amor como forma de superar a cultura do ódio</a:t>
            </a:r>
          </a:p>
          <a:p>
            <a:pPr algn="just" fontAlgn="base"/>
            <a:r>
              <a:rPr lang="pt-BR" b="1" dirty="0"/>
              <a:t>Todos: FICA CONOSCO SENHOR!</a:t>
            </a:r>
          </a:p>
          <a:p>
            <a:pPr algn="just" fontAlgn="base"/>
            <a:r>
              <a:rPr lang="pt-BR" dirty="0"/>
              <a:t>• Para fortalecer a convivência ecumênica e inter-religiosa</a:t>
            </a:r>
          </a:p>
          <a:p>
            <a:pPr algn="just" fontAlgn="base"/>
            <a:r>
              <a:rPr lang="pt-BR" b="1" dirty="0"/>
              <a:t>Todos: FICA CONOSCO SENHOR!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Ver a imagem de origem"/>
          <p:cNvPicPr/>
          <p:nvPr/>
        </p:nvPicPr>
        <p:blipFill>
          <a:blip r:embed="rId2"/>
          <a:srcRect t="3741" b="15586"/>
          <a:stretch>
            <a:fillRect/>
          </a:stretch>
        </p:blipFill>
        <p:spPr bwMode="auto">
          <a:xfrm>
            <a:off x="5214942" y="428604"/>
            <a:ext cx="364333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28596" y="285729"/>
            <a:ext cx="450059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pt-BR" dirty="0"/>
          </a:p>
          <a:p>
            <a:pPr algn="ctr" fontAlgn="base"/>
            <a:r>
              <a:rPr lang="pt-BR" b="1" dirty="0"/>
              <a:t>E nesse espírito de convivência fraterna rezemos o PAI NOSSO ECUMÊNICO </a:t>
            </a:r>
          </a:p>
          <a:p>
            <a:pPr fontAlgn="base"/>
            <a:r>
              <a:rPr lang="pt-BR" dirty="0"/>
              <a:t> </a:t>
            </a:r>
          </a:p>
          <a:p>
            <a:pPr algn="ctr" fontAlgn="base"/>
            <a:r>
              <a:rPr lang="pt-BR" dirty="0"/>
              <a:t>Pai nosso que estás nos céus.</a:t>
            </a:r>
          </a:p>
          <a:p>
            <a:pPr algn="ctr" fontAlgn="base"/>
            <a:r>
              <a:rPr lang="pt-BR" dirty="0"/>
              <a:t> Santificado seja o teu nome, venha o Teu reino. Seja feita a tua vontade, assim na terra como no céu. </a:t>
            </a:r>
          </a:p>
          <a:p>
            <a:pPr algn="ctr" fontAlgn="base"/>
            <a:endParaRPr lang="pt-BR" dirty="0"/>
          </a:p>
          <a:p>
            <a:pPr algn="ctr" fontAlgn="base"/>
            <a:r>
              <a:rPr lang="pt-BR" dirty="0"/>
              <a:t>O pão nosso de cada dia nos dá hoje, </a:t>
            </a:r>
          </a:p>
          <a:p>
            <a:pPr algn="ctr" fontAlgn="base"/>
            <a:r>
              <a:rPr lang="pt-BR" dirty="0"/>
              <a:t>perdoa-nos as nossas ofensas</a:t>
            </a:r>
          </a:p>
          <a:p>
            <a:pPr algn="ctr" fontAlgn="base"/>
            <a:r>
              <a:rPr lang="pt-BR" dirty="0"/>
              <a:t>assim como nós perdoamos a quem tem nos ofendido. </a:t>
            </a:r>
          </a:p>
          <a:p>
            <a:pPr algn="ctr" fontAlgn="base"/>
            <a:endParaRPr lang="pt-BR" dirty="0"/>
          </a:p>
          <a:p>
            <a:pPr algn="ctr" fontAlgn="base"/>
            <a:r>
              <a:rPr lang="pt-BR" dirty="0"/>
              <a:t>E não nos deixes cair em tentação, </a:t>
            </a:r>
          </a:p>
          <a:p>
            <a:pPr algn="ctr" fontAlgn="base"/>
            <a:r>
              <a:rPr lang="pt-BR" dirty="0"/>
              <a:t>mas livra-nos do mal, </a:t>
            </a:r>
          </a:p>
          <a:p>
            <a:pPr algn="ctr" fontAlgn="base"/>
            <a:r>
              <a:rPr lang="pt-BR" dirty="0"/>
              <a:t>pois teu é o reino, o poder e a glória para sempre. Amém.</a:t>
            </a:r>
          </a:p>
          <a:p>
            <a:pPr algn="ctr"/>
            <a:r>
              <a:rPr lang="pt-BR" dirty="0"/>
              <a:t> </a:t>
            </a:r>
          </a:p>
          <a:p>
            <a:pPr algn="just" fontAlgn="base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630</Words>
  <Application>Microsoft Office PowerPoint</Application>
  <PresentationFormat>Apresentação na tela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CNBB</dc:creator>
  <cp:lastModifiedBy>Suporte - Núcleo Marista de Educação a Distância Marista</cp:lastModifiedBy>
  <cp:revision>4</cp:revision>
  <dcterms:created xsi:type="dcterms:W3CDTF">2020-12-02T11:05:17Z</dcterms:created>
  <dcterms:modified xsi:type="dcterms:W3CDTF">2020-12-02T17:57:14Z</dcterms:modified>
</cp:coreProperties>
</file>